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1" r:id="rId5"/>
    <p:sldId id="263" r:id="rId6"/>
    <p:sldId id="262" r:id="rId7"/>
    <p:sldId id="265" r:id="rId8"/>
    <p:sldId id="264" r:id="rId9"/>
    <p:sldId id="266" r:id="rId10"/>
    <p:sldId id="267" r:id="rId11"/>
    <p:sldId id="268" r:id="rId12"/>
    <p:sldId id="270" r:id="rId13"/>
    <p:sldId id="271" r:id="rId14"/>
    <p:sldId id="272" r:id="rId1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C47"/>
    <a:srgbClr val="CC0000"/>
    <a:srgbClr val="FF9900"/>
    <a:srgbClr val="D99B01"/>
    <a:srgbClr val="FF66CC"/>
    <a:srgbClr val="FF67AC"/>
    <a:srgbClr val="CC0099"/>
    <a:srgbClr val="5EEC3C"/>
    <a:srgbClr val="CCCC00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94669"/>
  </p:normalViewPr>
  <p:slideViewPr>
    <p:cSldViewPr>
      <p:cViewPr varScale="1">
        <p:scale>
          <a:sx n="108" d="100"/>
          <a:sy n="108" d="100"/>
        </p:scale>
        <p:origin x="208" y="3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B14F5E-D236-448C-BBA0-CB2728602CC2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A3E6EE-E30D-494C-AAD2-912D066CF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917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13885" y="1960929"/>
            <a:ext cx="4733855" cy="137434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5770" y="3335275"/>
            <a:ext cx="5191970" cy="610820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350110"/>
            <a:ext cx="8246070" cy="610820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CC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960929"/>
            <a:ext cx="8246070" cy="2748685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6834" y="433880"/>
            <a:ext cx="6260905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CC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6834" y="1198559"/>
            <a:ext cx="6260905" cy="3511061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4" y="1350110"/>
            <a:ext cx="8246071" cy="610820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CC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2109338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697860"/>
            <a:ext cx="4040188" cy="213787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2109338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697860"/>
            <a:ext cx="4041775" cy="2137871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10/12/21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517AED-076D-4824-B255-391AAC4D605A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ee-power-point-templates.com/free-football-player-powerpoint-template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Analysis of NFL Injuries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Drew Brinda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0555ED7-CD61-DB43-A397-E0C70C38BD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242"/>
    </mc:Choice>
    <mc:Fallback>
      <p:transition spd="slow" advTm="742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FDC47"/>
                </a:solidFill>
              </a:rPr>
              <a:t>Visualization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Injuries by Play Type</a:t>
            </a:r>
          </a:p>
          <a:p>
            <a:endParaRPr lang="en-US" dirty="0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C4572447-BADD-394A-BFFA-AD83FC1087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294" y="1470092"/>
            <a:ext cx="4529803" cy="3559131"/>
          </a:xfrm>
          <a:prstGeom prst="rect">
            <a:avLst/>
          </a:prstGeom>
        </p:spPr>
      </p:pic>
      <p:pic>
        <p:nvPicPr>
          <p:cNvPr id="4" name="Audio Recording Oct 12, 2021 at 6:01:31 PM" descr="Audio Recording Oct 12, 2021 at 6:01:31 PM">
            <a:hlinkClick r:id="" action="ppaction://media"/>
            <a:extLst>
              <a:ext uri="{FF2B5EF4-FFF2-40B4-BE49-F238E27FC236}">
                <a16:creationId xmlns:a16="http://schemas.microsoft.com/office/drawing/2014/main" id="{C7E66C2E-204F-804C-9928-E35EF442BA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4078" y="412472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8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FDC47"/>
                </a:solidFill>
              </a:rPr>
              <a:t>Visualization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Injuries by Stadium Type</a:t>
            </a:r>
          </a:p>
          <a:p>
            <a:endParaRPr lang="en-US" dirty="0"/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36B6BD85-3E11-234D-B6E4-424F3A6727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1475556"/>
            <a:ext cx="4511823" cy="3555075"/>
          </a:xfrm>
          <a:prstGeom prst="rect">
            <a:avLst/>
          </a:prstGeom>
        </p:spPr>
      </p:pic>
      <p:pic>
        <p:nvPicPr>
          <p:cNvPr id="4" name="Audio Recording Oct 12, 2021 at 6:06:07 PM" descr="Audio Recording Oct 12, 2021 at 6:06:07 PM">
            <a:hlinkClick r:id="" action="ppaction://media"/>
            <a:extLst>
              <a:ext uri="{FF2B5EF4-FFF2-40B4-BE49-F238E27FC236}">
                <a16:creationId xmlns:a16="http://schemas.microsoft.com/office/drawing/2014/main" id="{A0FFAEFB-7D37-8B41-9A06-DEC2437734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6260" y="399982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7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FDC47"/>
                </a:solidFill>
              </a:rPr>
              <a:t>Visualization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Injuries by Game Number with trend</a:t>
            </a:r>
          </a:p>
          <a:p>
            <a:endParaRPr lang="en-US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7B12E353-7EED-AE4D-BB3A-5B34B2196D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110" y="1543049"/>
            <a:ext cx="4349167" cy="3394472"/>
          </a:xfrm>
          <a:prstGeom prst="rect">
            <a:avLst/>
          </a:prstGeom>
        </p:spPr>
      </p:pic>
      <p:pic>
        <p:nvPicPr>
          <p:cNvPr id="7" name="Audio Recording Oct 12, 2021 at 6:10:59 PM" descr="Audio Recording Oct 12, 2021 at 6:10:59 PM">
            <a:hlinkClick r:id="" action="ppaction://media"/>
            <a:extLst>
              <a:ext uri="{FF2B5EF4-FFF2-40B4-BE49-F238E27FC236}">
                <a16:creationId xmlns:a16="http://schemas.microsoft.com/office/drawing/2014/main" id="{15FF3345-737B-E141-B15C-D09E8B8AD0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2252" y="394334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348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6" y="418659"/>
            <a:ext cx="8246070" cy="6108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rgbClr val="FFDC47"/>
                </a:solidFill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54" y="1502815"/>
            <a:ext cx="8305182" cy="3054100"/>
          </a:xfrm>
        </p:spPr>
        <p:txBody>
          <a:bodyPr>
            <a:normAutofit/>
          </a:bodyPr>
          <a:lstStyle/>
          <a:p>
            <a:r>
              <a:rPr lang="en-US" sz="2400" dirty="0"/>
              <a:t>Throughout these visualizations we can see the major trends of why injuries have been occurring on this one team for the last 2 seasons.</a:t>
            </a:r>
          </a:p>
          <a:p>
            <a:r>
              <a:rPr lang="en-US" sz="2400" dirty="0"/>
              <a:t>There are many different factors to consider when trying to determine the most key one.</a:t>
            </a:r>
          </a:p>
          <a:p>
            <a:r>
              <a:rPr lang="en-US" sz="2400" dirty="0"/>
              <a:t>I hope my analysis by comparing the key variables gives a starting place of how to reduce injuries.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Recording Oct 12, 2021 at 6:12:31 PM" descr="Audio Recording Oct 12, 2021 at 6:12:31 PM">
            <a:hlinkClick r:id="" action="ppaction://media"/>
            <a:extLst>
              <a:ext uri="{FF2B5EF4-FFF2-40B4-BE49-F238E27FC236}">
                <a16:creationId xmlns:a16="http://schemas.microsoft.com/office/drawing/2014/main" id="{13ABC221-2695-0340-A15C-AC3430CDAF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6100" y="419017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727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6" y="418659"/>
            <a:ext cx="8246070" cy="6108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rgbClr val="FFDC47"/>
                </a:solidFill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54" y="1502815"/>
            <a:ext cx="8305182" cy="30541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i="1" dirty="0"/>
              <a:t>NFL 1st and Future - Analytics</a:t>
            </a:r>
            <a:r>
              <a:rPr lang="en-US" sz="2000" dirty="0"/>
              <a:t>. https://</a:t>
            </a:r>
            <a:r>
              <a:rPr lang="en-US" sz="2000" dirty="0" err="1"/>
              <a:t>kaggle.com</a:t>
            </a:r>
            <a:r>
              <a:rPr lang="en-US" sz="2000" dirty="0"/>
              <a:t>/c/</a:t>
            </a:r>
            <a:r>
              <a:rPr lang="en-US" sz="2000" dirty="0" err="1"/>
              <a:t>nfl</a:t>
            </a:r>
            <a:r>
              <a:rPr lang="en-US" sz="2000" dirty="0"/>
              <a:t>-playing-surface-analytics. Accessed 7 Oct. 2021.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“Free Football Player PowerPoint Template.” </a:t>
            </a:r>
            <a:r>
              <a:rPr lang="en-US" sz="2000" i="1" dirty="0"/>
              <a:t>Free PowerPoint Templates</a:t>
            </a:r>
            <a:r>
              <a:rPr lang="en-US" sz="2000" dirty="0"/>
              <a:t>, 4 June 2018, </a:t>
            </a:r>
            <a:r>
              <a:rPr lang="en-US" sz="2000" dirty="0">
                <a:hlinkClick r:id="rId2"/>
              </a:rPr>
              <a:t>https://www.free-power-point-templates.com/free-football-player-powerpoint-template/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86666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6" y="418659"/>
            <a:ext cx="8246070" cy="6108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rgbClr val="FFDC47"/>
                </a:solidFill>
              </a:rPr>
              <a:t>Datasets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53" y="1502815"/>
            <a:ext cx="8610591" cy="3359510"/>
          </a:xfrm>
        </p:spPr>
        <p:txBody>
          <a:bodyPr>
            <a:normAutofit fontScale="47500" lnSpcReduction="20000"/>
          </a:bodyPr>
          <a:lstStyle/>
          <a:p>
            <a:r>
              <a:rPr lang="en-US" sz="5100" dirty="0"/>
              <a:t>The datasets I will be using are from Kaggle by the National Football League. There are these 3 different datasets:</a:t>
            </a:r>
          </a:p>
          <a:p>
            <a:r>
              <a:rPr lang="en-US" sz="5100" dirty="0"/>
              <a:t>Injury Record Dataset: Contains information on 105 lower-limb injuries that occurred during regular season games over two seasons on a team. </a:t>
            </a:r>
          </a:p>
          <a:p>
            <a:r>
              <a:rPr lang="en-US" sz="5100" dirty="0"/>
              <a:t>Play List Dataset: Details about the game and play include the player’s assigned roster position, stadium type, field type, weather, play type, position for the play, and position group.</a:t>
            </a:r>
          </a:p>
          <a:p>
            <a:r>
              <a:rPr lang="en-US" sz="5100" dirty="0"/>
              <a:t>Player Track Dataset: Player level data that describes the location, orientation, speed, and direction of each player </a:t>
            </a:r>
          </a:p>
          <a:p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Recording Oct 12, 2021 at 5:36:33 PM" descr="Audio Recording Oct 12, 2021 at 5:36:33 PM">
            <a:hlinkClick r:id="" action="ppaction://media"/>
            <a:extLst>
              <a:ext uri="{FF2B5EF4-FFF2-40B4-BE49-F238E27FC236}">
                <a16:creationId xmlns:a16="http://schemas.microsoft.com/office/drawing/2014/main" id="{71910C5D-1A38-2242-AC3F-EFF5531E0D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87644" y="40495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Goal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600" dirty="0"/>
              <a:t>The problem I am trying to assess is examining the effects that playing on synthetic turf versus natural turf can have on player movements and the factors that may contribute to lower extremity injuries. I will be comparing different factors like part of the body that was injured, number of days out with injury, roster position of injured player, stadium type, temperature, and weather. </a:t>
            </a:r>
          </a:p>
          <a:p>
            <a:endParaRPr lang="en-US" dirty="0"/>
          </a:p>
        </p:txBody>
      </p:sp>
      <p:pic>
        <p:nvPicPr>
          <p:cNvPr id="2" name="Audio Recording Oct 12, 2021 at 5:40:40 PM" descr="Audio Recording Oct 12, 2021 at 5:40:40 PM">
            <a:hlinkClick r:id="" action="ppaction://media"/>
            <a:extLst>
              <a:ext uri="{FF2B5EF4-FFF2-40B4-BE49-F238E27FC236}">
                <a16:creationId xmlns:a16="http://schemas.microsoft.com/office/drawing/2014/main" id="{48A727F7-A162-C74D-8A72-67BB364721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36920" y="408885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6" y="418659"/>
            <a:ext cx="8246070" cy="6108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rgbClr val="FFDC47"/>
                </a:solidFill>
              </a:rPr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54" y="1502815"/>
            <a:ext cx="8246070" cy="3222026"/>
          </a:xfrm>
        </p:spPr>
        <p:txBody>
          <a:bodyPr>
            <a:normAutofit/>
          </a:bodyPr>
          <a:lstStyle/>
          <a:p>
            <a:r>
              <a:rPr lang="en-US" sz="2400" dirty="0"/>
              <a:t>Went through an examined each dataset to see what values needed cleaning through Python.</a:t>
            </a:r>
          </a:p>
          <a:p>
            <a:r>
              <a:rPr lang="en-US" sz="2400" dirty="0"/>
              <a:t>Example: Combining similar values for a specific weather type for a game. Changing Outdoors to Outdoor value as well as other misspellings in the dataset. </a:t>
            </a:r>
          </a:p>
          <a:p>
            <a:r>
              <a:rPr lang="en-US" sz="2400" dirty="0"/>
              <a:t>Similarly did the same with the weather values. </a:t>
            </a:r>
          </a:p>
          <a:p>
            <a:r>
              <a:rPr lang="en-US" sz="2400" dirty="0"/>
              <a:t>Temperature -99 values had to change to “No Temp”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Recording Oct 12, 2021 at 5:45:00 PM" descr="Audio Recording Oct 12, 2021 at 5:45:00 PM">
            <a:hlinkClick r:id="" action="ppaction://media"/>
            <a:extLst>
              <a:ext uri="{FF2B5EF4-FFF2-40B4-BE49-F238E27FC236}">
                <a16:creationId xmlns:a16="http://schemas.microsoft.com/office/drawing/2014/main" id="{766A3E00-7C82-3243-BFD8-D15A4B4565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84215" y="4098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705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4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6" y="418659"/>
            <a:ext cx="8246070" cy="6108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rgbClr val="FFDC47"/>
                </a:solidFill>
              </a:rPr>
              <a:t>Exploratory Data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54" y="1502815"/>
            <a:ext cx="8305182" cy="3054100"/>
          </a:xfrm>
        </p:spPr>
        <p:txBody>
          <a:bodyPr>
            <a:normAutofit/>
          </a:bodyPr>
          <a:lstStyle/>
          <a:p>
            <a:r>
              <a:rPr lang="en-US" sz="2400" dirty="0"/>
              <a:t>After the data cleaning stage, I imported my three cleaned datasets to start exploring through different functions.</a:t>
            </a:r>
          </a:p>
          <a:p>
            <a:r>
              <a:rPr lang="en-US" sz="2400" dirty="0"/>
              <a:t>Joined Injury Record dataset and Play List dataset on Play Key id to see common characteristics of why players were getting injured.</a:t>
            </a:r>
          </a:p>
          <a:p>
            <a:r>
              <a:rPr lang="en-US" sz="2400" dirty="0"/>
              <a:t>Also, examining each dataset to see counts of values and different mean, median, range numbers.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Recording Oct 12, 2021 at 5:47:19 PM" descr="Audio Recording Oct 12, 2021 at 5:47:19 PM">
            <a:hlinkClick r:id="" action="ppaction://media"/>
            <a:extLst>
              <a:ext uri="{FF2B5EF4-FFF2-40B4-BE49-F238E27FC236}">
                <a16:creationId xmlns:a16="http://schemas.microsoft.com/office/drawing/2014/main" id="{1193D4E2-704F-6E42-A113-B9A511E0C4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82236" y="4098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0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2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FDC47"/>
                </a:solidFill>
              </a:rPr>
              <a:t>Visualization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Injuries by Body Part</a:t>
            </a:r>
          </a:p>
          <a:p>
            <a:endParaRPr lang="en-US" dirty="0"/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436DCB26-E7BE-B14F-BF1E-49503CAF02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2" y="1397181"/>
            <a:ext cx="4351889" cy="3394472"/>
          </a:xfrm>
          <a:prstGeom prst="rect">
            <a:avLst/>
          </a:prstGeom>
          <a:noFill/>
        </p:spPr>
      </p:pic>
      <p:pic>
        <p:nvPicPr>
          <p:cNvPr id="4" name="Audio Recording Oct 12, 2021 at 5:51:19 PM" descr="Audio Recording Oct 12, 2021 at 5:51:19 PM">
            <a:hlinkClick r:id="" action="ppaction://media"/>
            <a:extLst>
              <a:ext uri="{FF2B5EF4-FFF2-40B4-BE49-F238E27FC236}">
                <a16:creationId xmlns:a16="http://schemas.microsoft.com/office/drawing/2014/main" id="{8EA2EFE3-15E3-F240-81D4-8281486733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849" y="412472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23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FDC47"/>
                </a:solidFill>
              </a:rPr>
              <a:t>Visualization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Injuries by Position</a:t>
            </a:r>
          </a:p>
          <a:p>
            <a:endParaRPr lang="en-US" dirty="0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CD0B3D76-066C-2345-8EBC-AEB7E63A16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2" y="1466451"/>
            <a:ext cx="4167701" cy="3292483"/>
          </a:xfrm>
          <a:prstGeom prst="rect">
            <a:avLst/>
          </a:prstGeom>
          <a:noFill/>
        </p:spPr>
      </p:pic>
      <p:pic>
        <p:nvPicPr>
          <p:cNvPr id="4" name="Audio Recording Oct 12, 2021 at 5:54:19 PM" descr="Audio Recording Oct 12, 2021 at 5:54:19 PM">
            <a:hlinkClick r:id="" action="ppaction://media"/>
            <a:extLst>
              <a:ext uri="{FF2B5EF4-FFF2-40B4-BE49-F238E27FC236}">
                <a16:creationId xmlns:a16="http://schemas.microsoft.com/office/drawing/2014/main" id="{96E76816-3916-B347-852E-2894E3D568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8775" y="390167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4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FDC47"/>
                </a:solidFill>
              </a:rPr>
              <a:t>Visualization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Injuries by Field Type</a:t>
            </a:r>
          </a:p>
          <a:p>
            <a:endParaRPr lang="en-US" dirty="0"/>
          </a:p>
        </p:txBody>
      </p:sp>
      <p:pic>
        <p:nvPicPr>
          <p:cNvPr id="10" name="Picture 9" descr="Chart, bar chart, treemap chart&#10;&#10;Description automatically generated">
            <a:extLst>
              <a:ext uri="{FF2B5EF4-FFF2-40B4-BE49-F238E27FC236}">
                <a16:creationId xmlns:a16="http://schemas.microsoft.com/office/drawing/2014/main" id="{16E27623-B69C-C74D-8D38-5FC11DDB2B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551" y="1543049"/>
            <a:ext cx="4310441" cy="3394472"/>
          </a:xfrm>
          <a:prstGeom prst="rect">
            <a:avLst/>
          </a:prstGeom>
          <a:noFill/>
        </p:spPr>
      </p:pic>
      <p:pic>
        <p:nvPicPr>
          <p:cNvPr id="4" name="Audio Recording Oct 12, 2021 at 5:56:26 PM" descr="Audio Recording Oct 12, 2021 at 5:56:26 PM">
            <a:hlinkClick r:id="" action="ppaction://media"/>
            <a:extLst>
              <a:ext uri="{FF2B5EF4-FFF2-40B4-BE49-F238E27FC236}">
                <a16:creationId xmlns:a16="http://schemas.microsoft.com/office/drawing/2014/main" id="{D2AB1AFF-0610-DA4F-8384-01708BF5BE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8008" y="410765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26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FDC47"/>
                </a:solidFill>
              </a:rPr>
              <a:t>Visualization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Injuries by Weather Type</a:t>
            </a:r>
          </a:p>
          <a:p>
            <a:endParaRPr lang="en-US" dirty="0"/>
          </a:p>
        </p:txBody>
      </p:sp>
      <p:pic>
        <p:nvPicPr>
          <p:cNvPr id="5" name="Picture 4" descr="Chart, bar chart, histogram&#10;&#10;Description automatically generated">
            <a:extLst>
              <a:ext uri="{FF2B5EF4-FFF2-40B4-BE49-F238E27FC236}">
                <a16:creationId xmlns:a16="http://schemas.microsoft.com/office/drawing/2014/main" id="{FC0289A2-AB66-2A49-AE56-0634D88433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1399395"/>
            <a:ext cx="4351940" cy="3427152"/>
          </a:xfrm>
          <a:prstGeom prst="rect">
            <a:avLst/>
          </a:prstGeom>
          <a:noFill/>
        </p:spPr>
      </p:pic>
      <p:pic>
        <p:nvPicPr>
          <p:cNvPr id="4" name="Audio Recording Oct 12, 2021 at 5:58:49 PM" descr="Audio Recording Oct 12, 2021 at 5:58:49 PM">
            <a:hlinkClick r:id="" action="ppaction://media"/>
            <a:extLst>
              <a:ext uri="{FF2B5EF4-FFF2-40B4-BE49-F238E27FC236}">
                <a16:creationId xmlns:a16="http://schemas.microsoft.com/office/drawing/2014/main" id="{3C9EBD5F-B043-0D4A-9A3B-44ADE98C5B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3555" y="409744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425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465</Words>
  <Application>Microsoft Macintosh PowerPoint</Application>
  <PresentationFormat>On-screen Show (16:9)</PresentationFormat>
  <Paragraphs>48</Paragraphs>
  <Slides>14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Analysis of NFL Injuries</vt:lpstr>
      <vt:lpstr>Datasets</vt:lpstr>
      <vt:lpstr>Goal</vt:lpstr>
      <vt:lpstr>Data Cleaning</vt:lpstr>
      <vt:lpstr>Exploratory Data Analysis</vt:lpstr>
      <vt:lpstr>Visualization Model</vt:lpstr>
      <vt:lpstr>Visualization Model</vt:lpstr>
      <vt:lpstr>Visualization Model</vt:lpstr>
      <vt:lpstr>Visualization Model</vt:lpstr>
      <vt:lpstr>Visualization Model</vt:lpstr>
      <vt:lpstr>Visualization Model</vt:lpstr>
      <vt:lpstr>Visualization Model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NFL Injuries</dc:title>
  <dc:creator>Ryan Brinda</dc:creator>
  <cp:lastModifiedBy>Ryan Brinda</cp:lastModifiedBy>
  <cp:revision>9</cp:revision>
  <dcterms:created xsi:type="dcterms:W3CDTF">2021-10-07T14:44:04Z</dcterms:created>
  <dcterms:modified xsi:type="dcterms:W3CDTF">2021-10-12T23:56:43Z</dcterms:modified>
</cp:coreProperties>
</file>

<file path=docProps/thumbnail.jpeg>
</file>